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60" r:id="rId2"/>
    <p:sldId id="261" r:id="rId3"/>
    <p:sldId id="262" r:id="rId4"/>
    <p:sldId id="263" r:id="rId5"/>
    <p:sldId id="256" r:id="rId6"/>
    <p:sldId id="264" r:id="rId7"/>
    <p:sldId id="258" r:id="rId8"/>
    <p:sldId id="259" r:id="rId9"/>
    <p:sldId id="266" r:id="rId10"/>
    <p:sldId id="265" r:id="rId11"/>
    <p:sldId id="267" r:id="rId12"/>
    <p:sldId id="268" r:id="rId13"/>
    <p:sldId id="269" r:id="rId14"/>
    <p:sldId id="270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66" d="100"/>
          <a:sy n="66" d="100"/>
        </p:scale>
        <p:origin x="-1494" y="-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EE022-E4BC-42A2-B96E-81A0BC588706}" type="datetimeFigureOut">
              <a:rPr lang="en-US" smtClean="0"/>
              <a:pPr/>
              <a:t>3/25/2022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47EE0-D569-4E3A-9036-830AB51D40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EE022-E4BC-42A2-B96E-81A0BC588706}" type="datetimeFigureOut">
              <a:rPr lang="en-US" smtClean="0"/>
              <a:pPr/>
              <a:t>3/25/2022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47EE0-D569-4E3A-9036-830AB51D40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EE022-E4BC-42A2-B96E-81A0BC588706}" type="datetimeFigureOut">
              <a:rPr lang="en-US" smtClean="0"/>
              <a:pPr/>
              <a:t>3/25/2022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47EE0-D569-4E3A-9036-830AB51D40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EE022-E4BC-42A2-B96E-81A0BC588706}" type="datetimeFigureOut">
              <a:rPr lang="en-US" smtClean="0"/>
              <a:pPr/>
              <a:t>3/25/2022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47EE0-D569-4E3A-9036-830AB51D40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EE022-E4BC-42A2-B96E-81A0BC588706}" type="datetimeFigureOut">
              <a:rPr lang="en-US" smtClean="0"/>
              <a:pPr/>
              <a:t>3/25/2022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47EE0-D569-4E3A-9036-830AB51D40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EE022-E4BC-42A2-B96E-81A0BC588706}" type="datetimeFigureOut">
              <a:rPr lang="en-US" smtClean="0"/>
              <a:pPr/>
              <a:t>3/25/2022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47EE0-D569-4E3A-9036-830AB51D40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EE022-E4BC-42A2-B96E-81A0BC588706}" type="datetimeFigureOut">
              <a:rPr lang="en-US" smtClean="0"/>
              <a:pPr/>
              <a:t>3/25/2022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47EE0-D569-4E3A-9036-830AB51D40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EE022-E4BC-42A2-B96E-81A0BC588706}" type="datetimeFigureOut">
              <a:rPr lang="en-US" smtClean="0"/>
              <a:pPr/>
              <a:t>3/25/2022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9447EE0-D569-4E3A-9036-830AB51D40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EE022-E4BC-42A2-B96E-81A0BC588706}" type="datetimeFigureOut">
              <a:rPr lang="en-US" smtClean="0"/>
              <a:pPr/>
              <a:t>3/25/2022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47EE0-D569-4E3A-9036-830AB51D40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EE022-E4BC-42A2-B96E-81A0BC588706}" type="datetimeFigureOut">
              <a:rPr lang="en-US" smtClean="0"/>
              <a:pPr/>
              <a:t>3/25/2022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C9447EE0-D569-4E3A-9036-830AB51D40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AD5EE022-E4BC-42A2-B96E-81A0BC588706}" type="datetimeFigureOut">
              <a:rPr lang="en-US" smtClean="0"/>
              <a:pPr/>
              <a:t>3/25/2022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47EE0-D569-4E3A-9036-830AB51D40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AD5EE022-E4BC-42A2-B96E-81A0BC588706}" type="datetimeFigureOut">
              <a:rPr lang="en-US" smtClean="0"/>
              <a:pPr/>
              <a:t>3/25/2022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C9447EE0-D569-4E3A-9036-830AB51D402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of people </a:t>
            </a:r>
            <a:r>
              <a:rPr lang="en-US" dirty="0" smtClean="0"/>
              <a:t>didn’t </a:t>
            </a:r>
            <a:r>
              <a:rPr lang="en-US" dirty="0" smtClean="0"/>
              <a:t>aware about solar system</a:t>
            </a:r>
          </a:p>
          <a:p>
            <a:r>
              <a:rPr lang="en-US" dirty="0" smtClean="0"/>
              <a:t> history of people civilization and history of world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Each planet info </a:t>
            </a:r>
            <a:endParaRPr lang="en-US" dirty="0"/>
          </a:p>
        </p:txBody>
      </p:sp>
      <p:pic>
        <p:nvPicPr>
          <p:cNvPr id="4098" name="Picture 2" descr="C:\Users\246\Documents\project 1\Group 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76401"/>
            <a:ext cx="9144000" cy="5181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Earth info</a:t>
            </a:r>
            <a:endParaRPr lang="en-US" dirty="0"/>
          </a:p>
        </p:txBody>
      </p:sp>
      <p:pic>
        <p:nvPicPr>
          <p:cNvPr id="6146" name="Picture 2" descr="C:\Users\246\Documents\project 1\Group 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35124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Mars info </a:t>
            </a:r>
            <a:endParaRPr lang="en-US" dirty="0"/>
          </a:p>
        </p:txBody>
      </p:sp>
      <p:pic>
        <p:nvPicPr>
          <p:cNvPr id="7170" name="Picture 2" descr="C:\Users\246\Documents\project 1\Group 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014537"/>
            <a:ext cx="9144000" cy="51435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Moon info </a:t>
            </a:r>
            <a:endParaRPr lang="en-US" dirty="0"/>
          </a:p>
        </p:txBody>
      </p:sp>
      <p:pic>
        <p:nvPicPr>
          <p:cNvPr id="8194" name="Picture 2" descr="C:\Users\246\Documents\project 1\Group 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28811"/>
            <a:ext cx="9144000" cy="51435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438400"/>
            <a:ext cx="7470648" cy="1143000"/>
          </a:xfrm>
        </p:spPr>
        <p:txBody>
          <a:bodyPr/>
          <a:lstStyle/>
          <a:p>
            <a:pPr algn="ctr"/>
            <a:r>
              <a:rPr lang="en-US" dirty="0" smtClean="0"/>
              <a:t>Thank you 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studies about world</a:t>
            </a:r>
          </a:p>
          <a:p>
            <a:r>
              <a:rPr lang="en-US" dirty="0" smtClean="0"/>
              <a:t>people civilization</a:t>
            </a:r>
          </a:p>
          <a:p>
            <a:r>
              <a:rPr lang="en-US" dirty="0" smtClean="0"/>
              <a:t>solar system</a:t>
            </a:r>
          </a:p>
          <a:p>
            <a:r>
              <a:rPr lang="en-US" dirty="0" smtClean="0"/>
              <a:t>A</a:t>
            </a:r>
            <a:r>
              <a:rPr lang="en-US" dirty="0" smtClean="0"/>
              <a:t>nd planets</a:t>
            </a:r>
          </a:p>
          <a:p>
            <a:r>
              <a:rPr lang="en-US" dirty="0" smtClean="0"/>
              <a:t>Stress buster</a:t>
            </a:r>
          </a:p>
          <a:p>
            <a:r>
              <a:rPr lang="en-US" dirty="0" smtClean="0"/>
              <a:t>Fun and Gain knowledge  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user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admin </a:t>
            </a:r>
          </a:p>
          <a:p>
            <a:r>
              <a:rPr lang="en-US" dirty="0" smtClean="0"/>
              <a:t>User</a:t>
            </a:r>
          </a:p>
          <a:p>
            <a:r>
              <a:rPr lang="en-US" dirty="0" smtClean="0"/>
              <a:t>research team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</a:p>
          <a:p>
            <a:r>
              <a:rPr lang="en-US" dirty="0" smtClean="0"/>
              <a:t>in depth about solar plants</a:t>
            </a:r>
          </a:p>
          <a:p>
            <a:r>
              <a:rPr lang="en-US" dirty="0" smtClean="0"/>
              <a:t>in depth about world history</a:t>
            </a:r>
          </a:p>
          <a:p>
            <a:r>
              <a:rPr lang="en-US" dirty="0" smtClean="0"/>
              <a:t>in depth about </a:t>
            </a:r>
            <a:r>
              <a:rPr lang="en-US" dirty="0" err="1" smtClean="0"/>
              <a:t>astroid</a:t>
            </a:r>
            <a:endParaRPr lang="en-US" dirty="0" smtClean="0"/>
          </a:p>
          <a:p>
            <a:r>
              <a:rPr lang="en-US" dirty="0" smtClean="0"/>
              <a:t>in depth about star</a:t>
            </a:r>
          </a:p>
          <a:p>
            <a:r>
              <a:rPr lang="en-US" dirty="0" smtClean="0"/>
              <a:t>in depth about solar system galaxy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om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page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page</a:t>
            </a:r>
            <a:endParaRPr lang="en-US" dirty="0"/>
          </a:p>
        </p:txBody>
      </p:sp>
      <p:pic>
        <p:nvPicPr>
          <p:cNvPr id="3074" name="Picture 2" descr="C:\Users\246\Documents\project 1\Group 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00200"/>
            <a:ext cx="9144000" cy="5257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page </a:t>
            </a:r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4" name="Picture 3" descr="inside 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page </a:t>
            </a:r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4" name="Picture 3" descr="inside 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profile </a:t>
            </a:r>
            <a:endParaRPr lang="en-US" dirty="0"/>
          </a:p>
        </p:txBody>
      </p:sp>
      <p:pic>
        <p:nvPicPr>
          <p:cNvPr id="5122" name="Picture 2" descr="C:\Users\246\Documents\project 1\Mask group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09737"/>
            <a:ext cx="9152467" cy="51482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33</TotalTime>
  <Words>92</Words>
  <Application>Microsoft Office PowerPoint</Application>
  <PresentationFormat>On-screen Show (4:3)</PresentationFormat>
  <Paragraphs>31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Technic</vt:lpstr>
      <vt:lpstr>Problem</vt:lpstr>
      <vt:lpstr>Solution</vt:lpstr>
      <vt:lpstr>types of user</vt:lpstr>
      <vt:lpstr>modules</vt:lpstr>
      <vt:lpstr>Home page</vt:lpstr>
      <vt:lpstr>Login page</vt:lpstr>
      <vt:lpstr>Main page 1</vt:lpstr>
      <vt:lpstr>Main page 2</vt:lpstr>
      <vt:lpstr>User profile </vt:lpstr>
      <vt:lpstr>Each planet info </vt:lpstr>
      <vt:lpstr>Earth info</vt:lpstr>
      <vt:lpstr>Mars info </vt:lpstr>
      <vt:lpstr>Moon info </vt:lpstr>
      <vt:lpstr>Thank you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sprak</dc:title>
  <dc:creator>246</dc:creator>
  <cp:lastModifiedBy>246</cp:lastModifiedBy>
  <cp:revision>6</cp:revision>
  <dcterms:created xsi:type="dcterms:W3CDTF">2022-03-16T19:42:51Z</dcterms:created>
  <dcterms:modified xsi:type="dcterms:W3CDTF">2022-03-25T21:24:04Z</dcterms:modified>
</cp:coreProperties>
</file>